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F8A6-DDB1-49CB-8077-D6DD999C3401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FEE6-B4B8-4EBD-BE38-D333E166F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3E0C-74FF-45DA-95AA-334523B3786F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CC08-A623-4DB8-B92E-32561F314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FB55-4FA7-4738-A706-94617DDB722E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5195-7697-44C9-BFBF-A60A1019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2A11-89E6-45B9-ACED-6835AD05CFCC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4283-EC3B-4F94-BADF-8402286C1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FC9E-6245-4015-9BAD-85EE6C48A0FE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E5AE-2881-4FD9-A698-05B17FAEC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EC9B-6504-4DCD-A3AA-9E5FD3B68D63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AC37-5ABF-4DD7-829F-97BDC89EB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4074-3BD2-49DC-AE4A-C347F60A0105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2858-0A86-4BC6-841F-06AE54CFF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A808-2F84-4A95-9D12-B713C699341E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1D20-AD7C-4DF9-9D4C-00370BAD3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4BD1-947A-49D3-8FD7-6F7280E61B02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9D-289A-43AD-ACB6-E0E34C28F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F7DC-1A46-4796-B185-F394913588C4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72D4-59B3-4E5E-9A07-1A96ECA93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7A00-5810-4132-8795-8C01CC2C2941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0CDB-1BEA-42C2-9BDF-EDAB129D6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2D077D-00C4-47C9-8487-6E777ADCE822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DF495-E719-4236-A133-5BFD59350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1071563"/>
            <a:ext cx="8215313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«Использование отходов деревообработки»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3933825"/>
            <a:ext cx="4208462" cy="1752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chemeClr val="hlink"/>
              </a:buClr>
            </a:pPr>
            <a:r>
              <a:rPr lang="ru-RU" sz="2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Выполнила учащаяся 7 класса 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</a:pPr>
            <a:r>
              <a:rPr lang="ru-RU" sz="2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МБОУ Макарьевской ООШ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</a:pPr>
            <a:r>
              <a:rPr lang="ru-RU" sz="2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Козырева  Мария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</a:pPr>
            <a:r>
              <a:rPr lang="ru-RU" sz="2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Руководитель: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</a:pPr>
            <a:r>
              <a:rPr lang="ru-RU" sz="2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Бульдин В.П.</a:t>
            </a:r>
          </a:p>
          <a:p>
            <a:pPr>
              <a:lnSpc>
                <a:spcPct val="80000"/>
              </a:lnSpc>
            </a:pPr>
            <a:endParaRPr lang="ru-RU" sz="220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2895600"/>
            <a:ext cx="6781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Экологический мини-проект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6143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Третье  направление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газификация</a:t>
            </a:r>
            <a:endParaRPr lang="ru-RU" sz="2800" smtClean="0"/>
          </a:p>
        </p:txBody>
      </p:sp>
      <p:pic>
        <p:nvPicPr>
          <p:cNvPr id="22530" name="Рисунок 3" descr="615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39671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" descr="http://www.energoportal.net/login/file/357/img_price/61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42148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785813" y="5643563"/>
            <a:ext cx="7500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Газогенераторы - это устройство, для получения генераторного газа</a:t>
            </a:r>
          </a:p>
        </p:txBody>
      </p:sp>
      <p:pic>
        <p:nvPicPr>
          <p:cNvPr id="22533" name="Рисунок 6" descr="1337579560foto2_big.jpg"/>
          <p:cNvPicPr>
            <a:picLocks noChangeAspect="1"/>
          </p:cNvPicPr>
          <p:nvPr/>
        </p:nvPicPr>
        <p:blipFill>
          <a:blip r:embed="rId3"/>
          <a:srcRect t="14999" b="25000"/>
          <a:stretch>
            <a:fillRect/>
          </a:stretch>
        </p:blipFill>
        <p:spPr bwMode="auto">
          <a:xfrm>
            <a:off x="4429125" y="3429000"/>
            <a:ext cx="4445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Подведем итоги: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неизбежное накопление огромного количества древесных отходов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изготовление топливных и древесно-угольных брикетов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использование на предприятиях лесопромышленного комплекса установок по брикетированию и газификации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Содержимое 3" descr="IMG_4159.JPG"/>
          <p:cNvPicPr>
            <a:picLocks noGrp="1" noChangeAspect="1"/>
          </p:cNvPicPr>
          <p:nvPr>
            <p:ph idx="1"/>
          </p:nvPr>
        </p:nvPicPr>
        <p:blipFill>
          <a:blip r:embed="rId2"/>
          <a:srcRect b="23289"/>
          <a:stretch>
            <a:fillRect/>
          </a:stretch>
        </p:blipFill>
        <p:spPr>
          <a:xfrm>
            <a:off x="1643063" y="1357313"/>
            <a:ext cx="6034087" cy="3471862"/>
          </a:xfrm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785813" y="5643563"/>
            <a:ext cx="7500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Предприятие перерабатывает в год 1200 кубических метров леса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4"/>
          <p:cNvSpPr>
            <a:spLocks noChangeArrowheads="1"/>
          </p:cNvSpPr>
          <p:nvPr/>
        </p:nvSpPr>
        <p:spPr bwMode="auto">
          <a:xfrm>
            <a:off x="2000250" y="50720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480 кубических метров</a:t>
            </a:r>
          </a:p>
        </p:txBody>
      </p:sp>
      <p:pic>
        <p:nvPicPr>
          <p:cNvPr id="25602" name="Содержимое 8" descr="IMG_4154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731"/>
          <a:stretch>
            <a:fillRect/>
          </a:stretch>
        </p:blipFill>
        <p:spPr>
          <a:xfrm>
            <a:off x="1428750" y="642938"/>
            <a:ext cx="6034088" cy="37687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4" descr="IMG_41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357188"/>
            <a:ext cx="6500813" cy="4875212"/>
          </a:xfrm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714375" y="5429250"/>
            <a:ext cx="792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в школьной  котельной за одни сутки сжигается  25 кубов. За месяц выходит  750 кубов.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РАБОТЫ НАД ПРОЕКТОМ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- малое предприятие по производству  древесной щепы для нужд местных котельных. Тем более что отходов виде горбыля у нас у каждой пилорамы горы.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– малое предприятие по производству  из опилок и коры   брикетов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пеллетов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которые используются для отопления.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Третье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это малое предприятие по производству из опилок и коры органических удобрений.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Четвертое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- это малое предприятие  заготовка кормов  для животных из коры и ветвей.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Во – первых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, данная работа может использована на уроках  экологии и экономики.</a:t>
            </a:r>
          </a:p>
          <a:p>
            <a:pPr algn="just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Во – вторых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,  предприниматели района могут воспользоваться  при открытие нового производства.</a:t>
            </a:r>
          </a:p>
          <a:p>
            <a:pPr algn="just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В третьих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, студенты ТЭТ могут использовать данный материал для создания  курсовых проектов.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5003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1685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</a:t>
            </a:r>
            <a:r>
              <a:rPr lang="ru-RU" smtClean="0"/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Говорят и пишут что лес наше богатство. А в реальной жизни  оказывается, что мы теряем это богатство. </a:t>
            </a:r>
          </a:p>
        </p:txBody>
      </p:sp>
      <p:pic>
        <p:nvPicPr>
          <p:cNvPr id="14339" name="Рисунок 3" descr="forest-view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143250"/>
            <a:ext cx="6018212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Привлечение внимания общественности, властей, средств массовой информации к проблемам экологии территорий , где располагаются предприятия по обработке древесины;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Пробуждение в сознании соотечественников чувства ответственности за экологию родного края;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Повышение уровня экологической культуры у местного сообщества и  формирование экологического мировоззрения с детских лет;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Воспитание уважения  и любви к русскому лесу.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Экскурсия на предприятия по обработке древесины в д.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Скворцово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Узнать информацию по отходам древесины.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Размещение статьи в печатных средствах массовой информации.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экологический трудовой десант.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предложения по открытию малых предприятий по обработке отходов древесины.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Древесина – природный строительный материал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Содержимое 3" descr="IMG_415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857375"/>
            <a:ext cx="3803650" cy="2852738"/>
          </a:xfrm>
        </p:spPr>
      </p:pic>
      <p:pic>
        <p:nvPicPr>
          <p:cNvPr id="17411" name="Рисунок 4" descr="IMG_41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6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Отходы при заготовке   древесины.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Содержимое 3" descr="Woodwa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857375"/>
            <a:ext cx="6677025" cy="2786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Отходы   переработки древесины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Содержимое 3" descr="IMG_416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4667250" cy="3500438"/>
          </a:xfrm>
        </p:spPr>
      </p:pic>
      <p:pic>
        <p:nvPicPr>
          <p:cNvPr id="19459" name="Рисунок 4" descr="IMG_41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0003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  использования   древесных отходов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Первое направление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производство древесного угля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3" descr="prodam-pechi-dlya-proizvodstva-drevesnogo-uglya--53b8-1346954294880983-1-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57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iStock_000003681293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5"/>
            <a:ext cx="40449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16144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Второе направление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брикетирование мелких древесных отходов:</a:t>
            </a:r>
          </a:p>
        </p:txBody>
      </p:sp>
      <p:pic>
        <p:nvPicPr>
          <p:cNvPr id="21506" name="Рисунок 3" descr="1354687_w640_h640_brik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786063"/>
            <a:ext cx="33020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500063" y="6000750"/>
            <a:ext cx="330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топливные брикеты 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1508" name="Рисунок 5" descr="pelle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571625"/>
            <a:ext cx="46736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4071938" y="4500563"/>
            <a:ext cx="4795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топливные гранулы (пеллеты)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«Использование отходов деревообработки» </vt:lpstr>
      <vt:lpstr>Слайд 2</vt:lpstr>
      <vt:lpstr>Цели проекта:</vt:lpstr>
      <vt:lpstr>Планируемые результаты проекта: </vt:lpstr>
      <vt:lpstr>Древесина – природный строительный материал</vt:lpstr>
      <vt:lpstr>Отходы при заготовке   древесины.</vt:lpstr>
      <vt:lpstr>Отходы   переработки древесины</vt:lpstr>
      <vt:lpstr>Направления   использования   древесных отходов</vt:lpstr>
      <vt:lpstr>Слайд 9</vt:lpstr>
      <vt:lpstr>Слайд 10</vt:lpstr>
      <vt:lpstr>Подведем итоги: </vt:lpstr>
      <vt:lpstr>ПРАКТИЧЕСКАЯ ЧАСТЬ</vt:lpstr>
      <vt:lpstr>Слайд 13</vt:lpstr>
      <vt:lpstr>Слайд 14</vt:lpstr>
      <vt:lpstr>РЕЗУЛЬТАТЫ РАБОТЫ НАД ПРОЕКТОМ</vt:lpstr>
      <vt:lpstr>Выводы: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2014-01-14T07:08:59Z</dcterms:modified>
</cp:coreProperties>
</file>